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65" r:id="rId4"/>
    <p:sldId id="266" r:id="rId5"/>
    <p:sldId id="267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118" d="100"/>
          <a:sy n="118" d="100"/>
        </p:scale>
        <p:origin x="4113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12/26/2018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12/26/2018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Central Texas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2019 SPRING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January 19, 2019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Marcus,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TEMS/Ryan Lamm	 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Chapter/Affinity Name: TEMS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Ryan Lamm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12/26/2018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Mission and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12/26/2018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Mission/2019 Focused Initiatives*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Increase awareness and participation in the San Antonio Area.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Explore small group approach (multiple smaller meetings) similar to TEMS Austin.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Late Winter/Spring 2019 Seminars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24 Jan (tentative):  Organizational/management response to evolving cyber threats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Feb (tentative):  2019 leadership planning meeting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Fall 2019 Seminar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/>
              <a:t>TBD</a:t>
            </a:r>
          </a:p>
          <a:p>
            <a:r>
              <a:rPr lang="en-US" sz="2000" b="1" dirty="0"/>
              <a:t>Leadership Team</a:t>
            </a:r>
          </a:p>
          <a:p>
            <a:r>
              <a:rPr lang="en-US" sz="1600" b="1" dirty="0"/>
              <a:t>Position			Name						Email </a:t>
            </a:r>
          </a:p>
          <a:p>
            <a:r>
              <a:rPr lang="en-US" sz="1600" dirty="0"/>
              <a:t>Chair				Ryan Lamm					rlamm@swri.org</a:t>
            </a:r>
          </a:p>
          <a:p>
            <a:r>
              <a:rPr lang="en-US" sz="1600" dirty="0"/>
              <a:t>Vice Chair			Woodie Spivey				woodie.spivey@utsa.edu</a:t>
            </a:r>
          </a:p>
          <a:p>
            <a:r>
              <a:rPr lang="en-US" sz="1600" dirty="0"/>
              <a:t>Treasurer			Scott Atkinson				s.Atkinson@ieee.org</a:t>
            </a:r>
          </a:p>
          <a:p>
            <a:r>
              <a:rPr lang="en-US" sz="1600" dirty="0"/>
              <a:t>Secretary			Nils Smith					nsmith@swri.org</a:t>
            </a:r>
          </a:p>
          <a:p>
            <a:r>
              <a:rPr lang="en-US" sz="1600" dirty="0"/>
              <a:t>Webmaster/</a:t>
            </a:r>
            <a:r>
              <a:rPr lang="en-US" sz="1600" dirty="0" err="1"/>
              <a:t>vtools</a:t>
            </a:r>
            <a:endParaRPr lang="en-US" sz="1600" dirty="0"/>
          </a:p>
          <a:p>
            <a:r>
              <a:rPr lang="en-US" sz="1600" dirty="0"/>
              <a:t>Program</a:t>
            </a:r>
          </a:p>
          <a:p>
            <a:r>
              <a:rPr lang="en-US" sz="1600" dirty="0"/>
              <a:t>Member at large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12/26/2018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Jan 24, 2019 (tentative):  Organizational/management response to evolving cyber threats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2018 and 2019 activities and budgets reviewed and submitted to CTS.</a:t>
            </a: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2019 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12/26/2018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 Vitality Assessment </a:t>
            </a:r>
            <a:r>
              <a:rPr lang="en-US" sz="1600" b="1" dirty="0"/>
              <a:t>(Strong, Ok, Need Improvement)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Need Improvement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Attendance: light and limited mostly to </a:t>
            </a:r>
            <a:r>
              <a:rPr lang="en-US" sz="1400" dirty="0" err="1"/>
              <a:t>SwRI</a:t>
            </a:r>
            <a:r>
              <a:rPr lang="en-US" sz="1400" dirty="0"/>
              <a:t> employees.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/>
              <a:t>Membership Recruitment:  Need access to broader distribution list for seminars/sessions.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Top Help Needed/Issues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Membership Recruitment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Collaboration with Business Schools with emphasis in technology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Meeting Venues other than </a:t>
            </a:r>
            <a:r>
              <a:rPr lang="en-US" sz="1400" dirty="0" err="1"/>
              <a:t>SwRI</a:t>
            </a:r>
            <a:r>
              <a:rPr lang="en-US" sz="1400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Others/Backup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12/26/2018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Xxxxx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Verdana" charset="0"/>
                <a:cs typeface="ＭＳ Ｐゴシック" charset="0"/>
              </a:rPr>
              <a:t>CTS Leadership 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12/26/2018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65298" y="1306412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Fawzi Behmann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Gomez</a:t>
            </a:r>
          </a:p>
          <a:p>
            <a:endParaRPr lang="en-US" sz="500" dirty="0"/>
          </a:p>
          <a:p>
            <a:r>
              <a:rPr lang="en-US" sz="1200" dirty="0"/>
              <a:t>Vice Chair </a:t>
            </a:r>
            <a:r>
              <a:rPr lang="mr-IN" sz="1200" dirty="0"/>
              <a:t>–</a:t>
            </a:r>
            <a:r>
              <a:rPr lang="en-US" sz="1200" dirty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Sunny </a:t>
            </a: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Shahhaidar</a:t>
            </a:r>
            <a:endParaRPr lang="en-US" sz="12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buFont typeface="Arial"/>
              <a:buChar char="•"/>
            </a:pPr>
            <a:endParaRPr lang="en-US" sz="500" dirty="0"/>
          </a:p>
          <a:p>
            <a:r>
              <a:rPr lang="en-US" sz="1200" dirty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Raymond </a:t>
            </a:r>
            <a:r>
              <a:rPr lang="en-US" sz="1200" dirty="0" err="1"/>
              <a:t>Choo</a:t>
            </a:r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Bill Martino</a:t>
            </a:r>
          </a:p>
          <a:p>
            <a:endParaRPr lang="en-US" sz="500" dirty="0"/>
          </a:p>
          <a:p>
            <a:r>
              <a:rPr lang="en-US" sz="1200" dirty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Leslie </a:t>
            </a:r>
            <a:r>
              <a:rPr lang="en-US" sz="1200" dirty="0" err="1"/>
              <a:t>Martinich</a:t>
            </a:r>
            <a:endParaRPr lang="en-US" sz="1200" dirty="0"/>
          </a:p>
          <a:p>
            <a:endParaRPr lang="en-US" sz="500" dirty="0"/>
          </a:p>
          <a:p>
            <a:r>
              <a:rPr lang="en-US" sz="1200" dirty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Awards and Recognition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/>
              <a:t>vTools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K-12/STEM Educational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Professional Activities </a:t>
            </a:r>
            <a:r>
              <a:rPr lang="mr-IN" sz="1200" dirty="0"/>
              <a:t>–</a:t>
            </a:r>
            <a:r>
              <a:rPr lang="en-US" sz="1200" dirty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Humanitarian</a:t>
            </a:r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4036</TotalTime>
  <Words>300</Words>
  <Application>Microsoft Office PowerPoint</Application>
  <PresentationFormat>On-screen Show (4:3)</PresentationFormat>
  <Paragraphs>111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Lucida Grande</vt:lpstr>
      <vt:lpstr>Mangal</vt:lpstr>
      <vt:lpstr>Verdana</vt:lpstr>
      <vt:lpstr>Wingdings</vt:lpstr>
      <vt:lpstr>IEEE-Template</vt:lpstr>
      <vt:lpstr>IEEE Central Texas Section 2019 SPRING Planning Meeting January 19, 2019 San Marcus, TX</vt:lpstr>
      <vt:lpstr>Mission and Leadership Team</vt:lpstr>
      <vt:lpstr>2019 Key Accomplishments</vt:lpstr>
      <vt:lpstr>2019 Chapter Vitality &amp; Help Needed</vt:lpstr>
      <vt:lpstr>Others/Backup</vt:lpstr>
      <vt:lpstr>CTS Leadership 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Lamm, Ryan D.</cp:lastModifiedBy>
  <cp:revision>139</cp:revision>
  <cp:lastPrinted>2018-08-07T14:39:51Z</cp:lastPrinted>
  <dcterms:created xsi:type="dcterms:W3CDTF">2012-12-04T23:01:03Z</dcterms:created>
  <dcterms:modified xsi:type="dcterms:W3CDTF">2018-12-26T18:01:46Z</dcterms:modified>
</cp:coreProperties>
</file>